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4c3d8393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4c3d8393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4c3d8393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4c3d8393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4c3d8393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4c3d8393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4c3d8393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4c3d8393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4c3d8393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4c3d8393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4c3d8393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4c3d8393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4c3d8393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4c3d8393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4c3d8393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4c3d8393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14:flip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3950" y="0"/>
            <a:ext cx="9397951" cy="488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